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1" r:id="rId3"/>
    <p:sldId id="260" r:id="rId4"/>
    <p:sldId id="263" r:id="rId5"/>
    <p:sldId id="257" r:id="rId6"/>
    <p:sldId id="258" r:id="rId7"/>
    <p:sldId id="259" r:id="rId8"/>
    <p:sldId id="262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25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6291"/>
  </p:normalViewPr>
  <p:slideViewPr>
    <p:cSldViewPr snapToGrid="0" snapToObjects="1">
      <p:cViewPr varScale="1">
        <p:scale>
          <a:sx n="110" d="100"/>
          <a:sy n="110" d="100"/>
        </p:scale>
        <p:origin x="59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BD0C3D7-7216-7D10-6A6F-826444A00C3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10749"/>
            <a:ext cx="12192000" cy="68794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A0C99B8-B121-9590-CC5C-A52C712CB7A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547241" y="3409049"/>
            <a:ext cx="9144000" cy="1768763"/>
          </a:xfrm>
        </p:spPr>
        <p:txBody>
          <a:bodyPr anchor="b">
            <a:normAutofit/>
          </a:bodyPr>
          <a:lstStyle>
            <a:lvl1pPr algn="l">
              <a:defRPr sz="5400" b="0" i="0">
                <a:solidFill>
                  <a:schemeClr val="bg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PRESENTATION </a:t>
            </a:r>
            <a:br>
              <a:rPr lang="en-US" dirty="0"/>
            </a:br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05557B8-4C78-7C09-C341-F477309A3CD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547241" y="5612525"/>
            <a:ext cx="7809186" cy="832260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PRESENTER NAME</a:t>
            </a:r>
          </a:p>
        </p:txBody>
      </p:sp>
    </p:spTree>
    <p:extLst>
      <p:ext uri="{BB962C8B-B14F-4D97-AF65-F5344CB8AC3E}">
        <p14:creationId xmlns:p14="http://schemas.microsoft.com/office/powerpoint/2010/main" val="17591159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C3D61-6B40-A0DB-1DF1-68F2699E1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7A213A-85D9-A2A7-B175-F285B570A7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55B39C-7C5A-5C83-4811-842EB5CE25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2F7DB3-70F0-5F2B-526B-56379E1ACC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31E32-0234-8A43-87D9-8F1EED223320}" type="datetimeFigureOut">
              <a:rPr lang="en-US" smtClean="0"/>
              <a:t>10/1/2024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273720-6B01-D80D-C2D3-A19C4FB4A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95ABCA-B917-0638-A921-CB4985F1E1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ABBBE-AE3A-C84B-843D-1F2AE03A3C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701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099F86-A037-3C21-B31E-4E837E1021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AC6EDE-1575-29AD-B81D-AEAAE421DF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A82036-133D-68F8-41F0-0FACDDD605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6839FAF-CBB3-A153-5B23-E72402F74EF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92C504D-8C04-4609-363A-2CD76ECFD9D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F231F0C-AA91-FAA7-A4EB-CFA1E26A95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31E32-0234-8A43-87D9-8F1EED223320}" type="datetimeFigureOut">
              <a:rPr lang="en-US" smtClean="0"/>
              <a:t>10/1/2024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1BC071F-39D0-2351-9691-CAA9B57A48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91BD54-7CC2-A023-5A15-DB809B631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ABBBE-AE3A-C84B-843D-1F2AE03A3C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5437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08855-82D6-B5BF-30FD-73FF75E57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513F076-FD3F-8B90-C211-4FB5FC24D3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31E32-0234-8A43-87D9-8F1EED223320}" type="datetimeFigureOut">
              <a:rPr lang="en-US" smtClean="0"/>
              <a:t>10/1/2024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84592E-41E3-C1BC-80A3-6AD1C59B38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99A489-8CF7-7A06-4E61-813D0FC4EA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ABBBE-AE3A-C84B-843D-1F2AE03A3C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9871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368E405-09EF-E44C-920A-F628DF59EC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31E32-0234-8A43-87D9-8F1EED223320}" type="datetimeFigureOut">
              <a:rPr lang="en-US" smtClean="0"/>
              <a:t>10/1/2024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5F7B21-7F31-2181-94DF-99B57A5313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1EEDD5-1EE6-CE97-DEE4-800B74E707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ABBBE-AE3A-C84B-843D-1F2AE03A3C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6615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05EEB-279C-547D-D65B-8F2617FC7B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9103BB-51CB-21BF-2F00-F5E543B42C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34F819-E7EF-6ED1-5436-D73B7B8E6D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CA4E9F-B480-42A6-6518-0433E9C29F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31E32-0234-8A43-87D9-8F1EED223320}" type="datetimeFigureOut">
              <a:rPr lang="en-US" smtClean="0"/>
              <a:t>10/1/2024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FAE8BD-7B4C-5D5B-E1D0-4F54ABD88A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D4BF9D-A842-4B0A-4360-822230BA45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ABBBE-AE3A-C84B-843D-1F2AE03A3C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56772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DD64D3-22A8-3071-17A3-A3E96975BF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A7178E3-8886-E474-0E5B-56D75DDBD5D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1A11C5-85AB-7CC9-EFA1-EACDF51297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923393-29F2-C9BC-9E0F-DC26C496CF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31E32-0234-8A43-87D9-8F1EED223320}" type="datetimeFigureOut">
              <a:rPr lang="en-US" smtClean="0"/>
              <a:t>10/1/2024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CEFFD4-A1AE-0BAA-8E5D-C6E4895488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F1403C-F1C2-2A0B-6ACB-9BF2566831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ABBBE-AE3A-C84B-843D-1F2AE03A3C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13714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5432F3-B7AC-14AF-6D4D-497C1D84C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98D959F-2C3F-C1B2-4135-71124F3E0D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08BA66-8D75-844F-23C6-427634824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31E32-0234-8A43-87D9-8F1EED223320}" type="datetimeFigureOut">
              <a:rPr lang="en-US" smtClean="0"/>
              <a:t>10/1/2024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B8223B-3972-BBFA-9586-C2589285CD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D0D3E5-3D12-FD3C-985D-C8C9715CD7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ABBBE-AE3A-C84B-843D-1F2AE03A3C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4661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5C03AF1-BA83-2CDC-2038-7E950C9F061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36B01A-65D1-9E50-A828-CB20B32F30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494082-2555-1DC4-56D8-55F759ED60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31E32-0234-8A43-87D9-8F1EED223320}" type="datetimeFigureOut">
              <a:rPr lang="en-US" smtClean="0"/>
              <a:t>10/1/2024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F28877-F1B7-2D8F-BD7C-54D7B9ED0C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A9E955-256B-1911-F535-7F2DA9A12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ABBBE-AE3A-C84B-843D-1F2AE03A3C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6587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5B9AE52-3F78-94A4-3E33-E9E9B2AD90E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10749"/>
            <a:ext cx="12192000" cy="68794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A0C99B8-B121-9590-CC5C-A52C712CB7A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028950" y="2883531"/>
            <a:ext cx="9144000" cy="1768763"/>
          </a:xfrm>
        </p:spPr>
        <p:txBody>
          <a:bodyPr anchor="b">
            <a:normAutofit/>
          </a:bodyPr>
          <a:lstStyle>
            <a:lvl1pPr algn="l">
              <a:defRPr sz="5400" b="0" i="0">
                <a:solidFill>
                  <a:schemeClr val="bg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PRESENTATION </a:t>
            </a:r>
            <a:br>
              <a:rPr lang="en-US" dirty="0"/>
            </a:br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05557B8-4C78-7C09-C341-F477309A3CD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028950" y="5087007"/>
            <a:ext cx="7809186" cy="832260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PRESENTER NAME</a:t>
            </a:r>
          </a:p>
        </p:txBody>
      </p:sp>
    </p:spTree>
    <p:extLst>
      <p:ext uri="{BB962C8B-B14F-4D97-AF65-F5344CB8AC3E}">
        <p14:creationId xmlns:p14="http://schemas.microsoft.com/office/powerpoint/2010/main" val="36419684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E2C9C1E-4F4E-2AA7-C853-B27BC8FE48D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" y="-10749"/>
            <a:ext cx="12172950" cy="68687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A0C99B8-B121-9590-CC5C-A52C712CB7A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98123" y="5160580"/>
            <a:ext cx="7993117" cy="956440"/>
          </a:xfrm>
        </p:spPr>
        <p:txBody>
          <a:bodyPr anchor="b">
            <a:normAutofit/>
          </a:bodyPr>
          <a:lstStyle>
            <a:lvl1pPr algn="l">
              <a:defRPr sz="4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TRANSITION SLIDE</a:t>
            </a:r>
          </a:p>
        </p:txBody>
      </p:sp>
    </p:spTree>
    <p:extLst>
      <p:ext uri="{BB962C8B-B14F-4D97-AF65-F5344CB8AC3E}">
        <p14:creationId xmlns:p14="http://schemas.microsoft.com/office/powerpoint/2010/main" val="15824820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868EF0F-55EB-3014-6A98-1E26864F2C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10749"/>
            <a:ext cx="12192000" cy="68794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A0C99B8-B121-9590-CC5C-A52C712CB7A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454986" y="2472560"/>
            <a:ext cx="7993117" cy="956440"/>
          </a:xfrm>
        </p:spPr>
        <p:txBody>
          <a:bodyPr anchor="b">
            <a:normAutofit/>
          </a:bodyPr>
          <a:lstStyle>
            <a:lvl1pPr algn="ctr">
              <a:defRPr sz="4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TRANSITION SLIDE</a:t>
            </a:r>
          </a:p>
        </p:txBody>
      </p:sp>
    </p:spTree>
    <p:extLst>
      <p:ext uri="{BB962C8B-B14F-4D97-AF65-F5344CB8AC3E}">
        <p14:creationId xmlns:p14="http://schemas.microsoft.com/office/powerpoint/2010/main" val="38323465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94975E6-834F-CF24-32DD-8942122431D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10749"/>
            <a:ext cx="12192000" cy="68794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A0C99B8-B121-9590-CC5C-A52C712CB7A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98123" y="5160580"/>
            <a:ext cx="7993117" cy="956440"/>
          </a:xfrm>
        </p:spPr>
        <p:txBody>
          <a:bodyPr anchor="b">
            <a:normAutofit/>
          </a:bodyPr>
          <a:lstStyle>
            <a:lvl1pPr algn="l">
              <a:defRPr sz="4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TRANSITION SLIDE</a:t>
            </a:r>
          </a:p>
        </p:txBody>
      </p:sp>
    </p:spTree>
    <p:extLst>
      <p:ext uri="{BB962C8B-B14F-4D97-AF65-F5344CB8AC3E}">
        <p14:creationId xmlns:p14="http://schemas.microsoft.com/office/powerpoint/2010/main" val="37162923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B497848-E501-D053-D594-037321124C8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9527" y="-1"/>
            <a:ext cx="12172951" cy="68687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2914D44-C274-4FFD-B2BA-36F83E5B3B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6758" y="365125"/>
            <a:ext cx="9567041" cy="1325563"/>
          </a:xfrm>
        </p:spPr>
        <p:txBody>
          <a:bodyPr/>
          <a:lstStyle>
            <a:lvl1pPr>
              <a:defRPr b="0" i="0">
                <a:solidFill>
                  <a:srgbClr val="00225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159BD8-0BDA-6FF7-EFDD-79822734F7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86758" y="1825625"/>
            <a:ext cx="9567042" cy="4351338"/>
          </a:xfrm>
        </p:spPr>
        <p:txBody>
          <a:bodyPr/>
          <a:lstStyle>
            <a:lvl1pPr>
              <a:defRPr>
                <a:solidFill>
                  <a:srgbClr val="00225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rgbClr val="00225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rgbClr val="00225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rgbClr val="00225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rgbClr val="00225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300928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D5618BB-9F26-F7B3-2333-DF8078C15FB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9526" y="-1"/>
            <a:ext cx="12172950" cy="68687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2914D44-C274-4FFD-B2BA-36F83E5B3B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6758" y="365125"/>
            <a:ext cx="9567041" cy="1325563"/>
          </a:xfrm>
        </p:spPr>
        <p:txBody>
          <a:bodyPr/>
          <a:lstStyle>
            <a:lvl1pPr>
              <a:defRPr>
                <a:solidFill>
                  <a:srgbClr val="00225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159BD8-0BDA-6FF7-EFDD-79822734F7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86758" y="1825625"/>
            <a:ext cx="9567042" cy="4351338"/>
          </a:xfrm>
        </p:spPr>
        <p:txBody>
          <a:bodyPr/>
          <a:lstStyle>
            <a:lvl1pPr>
              <a:defRPr>
                <a:solidFill>
                  <a:srgbClr val="00225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rgbClr val="00225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rgbClr val="00225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rgbClr val="00225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rgbClr val="00225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087340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AAA1949-A4C6-AC4B-6BE0-9512CC8E83B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9526" y="-1"/>
            <a:ext cx="12172950" cy="68687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2914D44-C274-4FFD-B2BA-36F83E5B3B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6758" y="365125"/>
            <a:ext cx="9567041" cy="1325563"/>
          </a:xfrm>
        </p:spPr>
        <p:txBody>
          <a:bodyPr/>
          <a:lstStyle>
            <a:lvl1pPr>
              <a:defRPr>
                <a:solidFill>
                  <a:srgbClr val="00225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159BD8-0BDA-6FF7-EFDD-79822734F7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86758" y="1825625"/>
            <a:ext cx="9567042" cy="4351338"/>
          </a:xfrm>
        </p:spPr>
        <p:txBody>
          <a:bodyPr/>
          <a:lstStyle>
            <a:lvl1pPr>
              <a:defRPr>
                <a:solidFill>
                  <a:srgbClr val="00225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rgbClr val="00225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rgbClr val="00225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rgbClr val="00225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rgbClr val="00225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425948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88276-5997-E323-7984-0D27A28172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77994A-3593-D90F-AE08-E7CC776F61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569739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27053B4-7C0A-5C43-9864-CA707B19A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48BB5C-6A79-C2E7-E59D-B5FC7826AF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8D9096-5840-3C75-DC6F-CC13CA1EC9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731E32-0234-8A43-87D9-8F1EED223320}" type="datetimeFigureOut">
              <a:rPr lang="en-US" smtClean="0"/>
              <a:t>10/1/2024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F9FFE6-89F4-B142-2DD3-22D020C8F7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83C749-1036-4BC8-0C83-F869926644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7ABBBE-AE3A-C84B-843D-1F2AE03A3C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745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  <p:sldLayoutId id="2147483664" r:id="rId3"/>
    <p:sldLayoutId id="2147483665" r:id="rId4"/>
    <p:sldLayoutId id="2147483661" r:id="rId5"/>
    <p:sldLayoutId id="2147483650" r:id="rId6"/>
    <p:sldLayoutId id="2147483660" r:id="rId7"/>
    <p:sldLayoutId id="2147483663" r:id="rId8"/>
    <p:sldLayoutId id="2147483651" r:id="rId9"/>
    <p:sldLayoutId id="2147483652" r:id="rId10"/>
    <p:sldLayoutId id="2147483653" r:id="rId11"/>
    <p:sldLayoutId id="2147483654" r:id="rId12"/>
    <p:sldLayoutId id="2147483655" r:id="rId13"/>
    <p:sldLayoutId id="2147483656" r:id="rId14"/>
    <p:sldLayoutId id="2147483657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64298F-9703-3734-A6E8-73E16030B98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A90F0F-60DB-AB3D-4BE7-8321E7147FC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61070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731BC-53E7-1ABC-1C2E-349E22B789A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F44351-3EC3-A710-070A-07763A2FAF7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574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89A93-3A93-A706-EBF4-64FC3067647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6983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BF28D-8CCC-5696-0662-82046665A5E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4824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10A49F-AFC0-9E3F-C2D6-F8C8F3EB4EC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07981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335916-E7AF-31B8-A01E-484BC8CA4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602AF4-1CAA-8BCE-656C-78F220C32D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87535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96F2E-7D30-7071-1B18-412FEE7E6F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18325A-680E-2F77-D5A4-BD2E723A21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45069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6B9619-2B1A-056A-508C-5EC76EE79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29BFA2-B27C-B1E3-E546-E37E01220F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1534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816</TotalTime>
  <Words>3</Words>
  <Application>Microsoft Office PowerPoint</Application>
  <PresentationFormat>Widescreen</PresentationFormat>
  <Paragraphs>1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PRESENTATION TITLE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creator>Susan Schrader</dc:creator>
  <cp:lastModifiedBy>Justin Keeler</cp:lastModifiedBy>
  <cp:revision>5</cp:revision>
  <dcterms:created xsi:type="dcterms:W3CDTF">2022-08-29T16:14:38Z</dcterms:created>
  <dcterms:modified xsi:type="dcterms:W3CDTF">2024-10-02T11:08:52Z</dcterms:modified>
</cp:coreProperties>
</file>